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312" r:id="rId5"/>
    <p:sldId id="323" r:id="rId6"/>
    <p:sldId id="304" r:id="rId7"/>
    <p:sldId id="314" r:id="rId8"/>
    <p:sldId id="315" r:id="rId9"/>
    <p:sldId id="318" r:id="rId10"/>
    <p:sldId id="319" r:id="rId11"/>
    <p:sldId id="297" r:id="rId1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>
        <p:scale>
          <a:sx n="100" d="100"/>
          <a:sy n="100" d="100"/>
        </p:scale>
        <p:origin x="14" y="-413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sz="6000" dirty="0"/>
              <a:t>WELCOME </a:t>
            </a:r>
            <a:br>
              <a:rPr lang="en-US" sz="6000" dirty="0"/>
            </a:br>
            <a:r>
              <a:rPr lang="en-US" sz="2400" dirty="0"/>
              <a:t>TO MY PRESENTATION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23E95-CEC7-6AA2-499D-35F066B0CA8E}"/>
              </a:ext>
            </a:extLst>
          </p:cNvPr>
          <p:cNvSpPr txBox="1"/>
          <p:nvPr/>
        </p:nvSpPr>
        <p:spPr>
          <a:xfrm>
            <a:off x="2899789" y="4170797"/>
            <a:ext cx="681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ARTIFICIAL INTRLLIGENCE</a:t>
            </a:r>
            <a:endParaRPr lang="en-IN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fade/>
      </p:transition>
    </mc:Choice>
    <mc:Fallback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BD5-D835-8B11-5170-5FB1B86F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CONTeNT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F6FE-A249-7C1D-ABDA-D738556DD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What is artificial intelligence?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Application of AI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Type of artificial intelligence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Advantage of AI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Disadvantage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C843-FFA1-CD23-ED1E-B0F9DFBEB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7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fade/>
      </p:transition>
    </mc:Choice>
    <mc:Fallback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22" y="452589"/>
            <a:ext cx="7541342" cy="1531357"/>
          </a:xfrm>
        </p:spPr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34639"/>
            <a:ext cx="7954298" cy="4023361"/>
          </a:xfrm>
        </p:spPr>
        <p:txBody>
          <a:bodyPr>
            <a:normAutofit/>
          </a:bodyPr>
          <a:lstStyle/>
          <a:p>
            <a:r>
              <a:rPr lang="en-US" sz="2800" dirty="0"/>
              <a:t>It is branch of computer science by which we can create intelligent machine which can behave like a human think like human and able to make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fade/>
      </p:transition>
    </mc:Choice>
    <mc:Fallback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</p:spPr>
        <p:txBody>
          <a:bodyPr/>
          <a:lstStyle/>
          <a:p>
            <a:r>
              <a:rPr lang="en-US" dirty="0"/>
              <a:t>EVOLUTION OF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/>
          <a:lstStyle/>
          <a:p>
            <a:r>
              <a:rPr lang="en-US" dirty="0"/>
              <a:t>The term artificial intelligence was first coined decades ago in the year by john McCarty at the Dartmouth conference he defined </a:t>
            </a:r>
          </a:p>
          <a:p>
            <a:r>
              <a:rPr lang="en-US" dirty="0"/>
              <a:t>“Artificial Intelligence as science an engineering of making intelligent machines to work &amp; behave like human.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fade/>
      </p:transition>
    </mc:Choice>
    <mc:Fallback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APPLICATION OF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83E4A-F1ED-CBB4-6FF2-7DE1D4A13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4400" y="2821858"/>
            <a:ext cx="3282950" cy="2898301"/>
          </a:xfrm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989006"/>
            <a:ext cx="3284951" cy="3165988"/>
          </a:xfrm>
        </p:spPr>
        <p:txBody>
          <a:bodyPr>
            <a:normAutofit/>
          </a:bodyPr>
          <a:lstStyle/>
          <a:p>
            <a:pPr marL="626364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ROBOTICS</a:t>
            </a:r>
          </a:p>
          <a:p>
            <a:pPr lvl="1" indent="0">
              <a:buNone/>
            </a:pPr>
            <a:endParaRPr lang="en-US" sz="2400" dirty="0"/>
          </a:p>
          <a:p>
            <a:pPr marL="626364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HEALTH CARE</a:t>
            </a:r>
          </a:p>
          <a:p>
            <a:pPr lvl="1" indent="0">
              <a:buNone/>
            </a:pPr>
            <a:endParaRPr lang="en-US" sz="2400" dirty="0"/>
          </a:p>
          <a:p>
            <a:pPr marL="626364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fade/>
      </p:transition>
    </mc:Choice>
    <mc:Fallback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dirty="0"/>
              <a:t>ADVANTAGE OF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Reduction in human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Takes risks instead of humans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Available 24*7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Helping in repetitive jobs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Digital Assistance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Faster decisions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Daily application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New inventions</a:t>
            </a:r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fade/>
      </p:transition>
    </mc:Choice>
    <mc:Fallback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n-US" dirty="0"/>
              <a:t>DESADVANTAGE OF 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2975217" cy="37042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High cost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creativity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Unemployment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Make human lazy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Emotionless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improvement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B3991E-0605-C20E-53AD-D64E13638D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3802686"/>
              </p:ext>
            </p:extLst>
          </p:nvPr>
        </p:nvGraphicFramePr>
        <p:xfrm>
          <a:off x="8927690" y="3468118"/>
          <a:ext cx="2565188" cy="2194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7721">
                  <a:extLst>
                    <a:ext uri="{9D8B030D-6E8A-4147-A177-3AD203B41FA5}">
                      <a16:colId xmlns:a16="http://schemas.microsoft.com/office/drawing/2014/main" val="180956085"/>
                    </a:ext>
                  </a:extLst>
                </a:gridCol>
                <a:gridCol w="857721">
                  <a:extLst>
                    <a:ext uri="{9D8B030D-6E8A-4147-A177-3AD203B41FA5}">
                      <a16:colId xmlns:a16="http://schemas.microsoft.com/office/drawing/2014/main" val="1180706872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2050154702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1872764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14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7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1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1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92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6495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D0D40-69B4-F91F-74FB-BD437582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2331958"/>
            <a:ext cx="4389120" cy="33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fade/>
      </p:transition>
    </mc:Choice>
    <mc:Fallback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889760"/>
            <a:ext cx="6675119" cy="1786791"/>
          </a:xfrm>
        </p:spPr>
        <p:txBody>
          <a:bodyPr/>
          <a:lstStyle/>
          <a:p>
            <a:r>
              <a:rPr lang="en-US" sz="4800" dirty="0"/>
              <a:t>Thank </a:t>
            </a:r>
            <a:br>
              <a:rPr lang="en-US" sz="4800" dirty="0"/>
            </a:br>
            <a:r>
              <a:rPr lang="en-US" sz="4800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148839" y="6048248"/>
            <a:ext cx="4480561" cy="4135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:fade/>
      </p:transition>
    </mc:Choice>
    <mc:Fallback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{30E14202-91B3-4F69-B065-370741A30690}tf78438558_win32</Template>
  <TotalTime>68</TotalTime>
  <Words>155</Words>
  <Application>Microsoft Office PowerPoint</Application>
  <PresentationFormat>Widescreen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Sabon Next LT</vt:lpstr>
      <vt:lpstr>Wingdings</vt:lpstr>
      <vt:lpstr>Custom</vt:lpstr>
      <vt:lpstr>WELCOME  TO MY PRESENTATION</vt:lpstr>
      <vt:lpstr>CONTeNT</vt:lpstr>
      <vt:lpstr>ARTIFICIAL INTELLIGENCE</vt:lpstr>
      <vt:lpstr>EVOLUTION OF AI</vt:lpstr>
      <vt:lpstr>APPLICATION OF AI</vt:lpstr>
      <vt:lpstr>ADVANTAGE OF AI</vt:lpstr>
      <vt:lpstr>DESADVANTAGE OF AI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Neha Gupta</dc:creator>
  <cp:lastModifiedBy>Neha Gupta</cp:lastModifiedBy>
  <cp:revision>2</cp:revision>
  <dcterms:created xsi:type="dcterms:W3CDTF">2024-08-27T02:56:49Z</dcterms:created>
  <dcterms:modified xsi:type="dcterms:W3CDTF">2024-08-27T05:10:01Z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